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4466" y="2916194"/>
            <a:ext cx="9707946" cy="624496"/>
          </a:xfrm>
        </p:spPr>
        <p:txBody>
          <a:bodyPr/>
          <a:lstStyle/>
          <a:p>
            <a:r>
              <a:rPr lang="en-GB" sz="3200" dirty="0" err="1"/>
              <a:t>Verbeteren</a:t>
            </a:r>
            <a:r>
              <a:rPr lang="en-GB" sz="3200" dirty="0"/>
              <a:t> </a:t>
            </a:r>
            <a:r>
              <a:rPr lang="en-GB" sz="3200" dirty="0" err="1"/>
              <a:t>hydrologische</a:t>
            </a:r>
            <a:r>
              <a:rPr lang="en-GB" sz="3200" dirty="0"/>
              <a:t> </a:t>
            </a:r>
            <a:r>
              <a:rPr lang="en-GB" sz="3200" dirty="0" err="1"/>
              <a:t>situatie</a:t>
            </a:r>
            <a:endParaRPr lang="en-GB" sz="3200" dirty="0"/>
          </a:p>
        </p:txBody>
      </p:sp>
      <p:sp>
        <p:nvSpPr>
          <p:cNvPr id="4" name="Tekstvak 3"/>
          <p:cNvSpPr txBox="1"/>
          <p:nvPr/>
        </p:nvSpPr>
        <p:spPr>
          <a:xfrm>
            <a:off x="247135" y="6326659"/>
            <a:ext cx="292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Coert van Opstal</a:t>
            </a:r>
          </a:p>
        </p:txBody>
      </p:sp>
    </p:spTree>
    <p:extLst>
      <p:ext uri="{BB962C8B-B14F-4D97-AF65-F5344CB8AC3E}">
        <p14:creationId xmlns:p14="http://schemas.microsoft.com/office/powerpoint/2010/main" val="32205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24016"/>
            <a:ext cx="9601200" cy="1485900"/>
          </a:xfrm>
        </p:spPr>
        <p:txBody>
          <a:bodyPr/>
          <a:lstStyle/>
          <a:p>
            <a:r>
              <a:rPr lang="en-GB" dirty="0" err="1"/>
              <a:t>Introductie</a:t>
            </a:r>
            <a:r>
              <a:rPr lang="en-GB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Maatregelen die gericht zijn op het verbeteren dan wel herstellen van het vroegere grond- en/of oppervlaktewaterregime d.w.z. van het verloop van de vroegere grondwaterstanden of oppervlaktewaterpeilen met bijbehorende stroming (stagnatie, oppervlakkige afvoer, kwel) en chemische samenstelling van het water.</a:t>
            </a:r>
          </a:p>
          <a:p>
            <a:r>
              <a:rPr lang="nl-NL" dirty="0"/>
              <a:t>Maatregelen die gericht zijn op het verbeteren van de waterkwaliteit op zich.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3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Doel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Hydrologische maatregelen zijn gericht op het tegengaan van verdroging en/of het bestrijden van de daardoor ontstane eutrofiëring en/of verzuring.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61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Voordelen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Betere waterkwaliteiten </a:t>
            </a:r>
          </a:p>
          <a:p>
            <a:r>
              <a:rPr lang="nl-NL" dirty="0"/>
              <a:t>Gezondere natuurgebieden </a:t>
            </a:r>
          </a:p>
          <a:p>
            <a:r>
              <a:rPr lang="nl-NL" dirty="0"/>
              <a:t>Verbetering van de visstanden</a:t>
            </a:r>
          </a:p>
          <a:p>
            <a:r>
              <a:rPr lang="nl-NL" dirty="0"/>
              <a:t>Verbetering draagkracht in natte periode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255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Nadelen</a:t>
            </a:r>
            <a:r>
              <a:rPr lang="en-GB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schoon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de </a:t>
            </a:r>
            <a:r>
              <a:rPr lang="en-GB" dirty="0" err="1"/>
              <a:t>natuur</a:t>
            </a:r>
            <a:r>
              <a:rPr lang="en-GB" dirty="0"/>
              <a:t> het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zelf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in hand heft</a:t>
            </a:r>
          </a:p>
          <a:p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regulering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van </a:t>
            </a:r>
            <a:r>
              <a:rPr lang="en-GB" dirty="0" err="1"/>
              <a:t>voedingstoffen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82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Voorbeelden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herstel van natuurlijke buffering door herstel van kwel van basen- en ijzerrijk grondwater of vermindering van de </a:t>
            </a:r>
            <a:r>
              <a:rPr lang="nl-NL" dirty="0" err="1"/>
              <a:t>inzijging</a:t>
            </a:r>
            <a:r>
              <a:rPr lang="nl-NL" dirty="0"/>
              <a:t> van zuur regenwater</a:t>
            </a:r>
          </a:p>
          <a:p>
            <a:r>
              <a:rPr lang="nl-NL" dirty="0"/>
              <a:t>Tegengaan van de inlaat van gebiedsvreemd water</a:t>
            </a:r>
          </a:p>
          <a:p>
            <a:r>
              <a:rPr lang="nl-NL" dirty="0"/>
              <a:t>Herstel van droogvallen van oppervlaktewateren</a:t>
            </a:r>
          </a:p>
          <a:p>
            <a:r>
              <a:rPr lang="nl-NL" dirty="0"/>
              <a:t>Beperken van versnelde wegzijging door langer vasthouden van gebiedseigen water </a:t>
            </a:r>
          </a:p>
          <a:p>
            <a:r>
              <a:rPr lang="nl-NL" dirty="0"/>
              <a:t>herstel van natuurlijke afvoeren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9783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18</TotalTime>
  <Words>167</Words>
  <Application>Microsoft Office PowerPoint</Application>
  <PresentationFormat>Breedbeeld</PresentationFormat>
  <Paragraphs>21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Verbeteren hydrologische situatie</vt:lpstr>
      <vt:lpstr>Introductie </vt:lpstr>
      <vt:lpstr>Doel</vt:lpstr>
      <vt:lpstr>Voordelen</vt:lpstr>
      <vt:lpstr>Nadelen </vt:lpstr>
      <vt:lpstr>Voorbeelden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Verbeteren hydrologische situatie</dc:title>
  <dc:creator>Coert van Opstal</dc:creator>
  <cp:lastModifiedBy>Coert van Opstal</cp:lastModifiedBy>
  <cp:revision>3</cp:revision>
  <dcterms:created xsi:type="dcterms:W3CDTF">2017-11-20T09:07:05Z</dcterms:created>
  <dcterms:modified xsi:type="dcterms:W3CDTF">2017-11-20T09:25:31Z</dcterms:modified>
</cp:coreProperties>
</file>